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83" r:id="rId23"/>
    <p:sldId id="278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0AA6E-D16D-4E99-8A93-B078C67DC19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C109-32D3-48AB-9725-BD9020F8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step 3,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the user wants to access a protected route, it should send the JWT, typically in the Authorization header using the Bearer schema. Therefore, the content of the header should look like the following: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Bearer&lt;Token&gt;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C109-32D3-48AB-9725-BD9020F81A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jwt.io</a:t>
            </a:r>
            <a:r>
              <a:rPr lang="en-US" baseline="0" dirty="0" smtClean="0"/>
              <a:t>   samltool.io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C109-32D3-48AB-9725-BD9020F81A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CD2AAC-FAE5-48B0-9396-1E863902B7E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236459-C803-4A45-8627-FEDCEFB7A8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0.com/blog/json-web-token-signing-algorithms-overview/" TargetMode="External"/><Relationship Id="rId2" Type="http://schemas.openxmlformats.org/officeDocument/2006/relationships/hyperlink" Target="https://auth0.com/blog/cookies-vs-tokens-definitive-guid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648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BY:</a:t>
            </a:r>
          </a:p>
          <a:p>
            <a:r>
              <a:rPr lang="en-US" sz="2400" dirty="0" smtClean="0"/>
              <a:t>SHIVI AGRAWAL</a:t>
            </a:r>
          </a:p>
          <a:p>
            <a:r>
              <a:rPr lang="en-US" sz="2400" dirty="0" smtClean="0"/>
              <a:t>(1403210197)</a:t>
            </a:r>
          </a:p>
          <a:p>
            <a:r>
              <a:rPr lang="en-US" sz="2400" dirty="0" smtClean="0"/>
              <a:t>CSE-(6)C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JSON WEB TOKEN(JWT)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6553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User enters their login </a:t>
            </a:r>
            <a:r>
              <a:rPr lang="en-US" dirty="0" smtClean="0"/>
              <a:t>credentials.</a:t>
            </a:r>
            <a:endParaRPr lang="en-US" dirty="0"/>
          </a:p>
          <a:p>
            <a:r>
              <a:rPr lang="en-US" dirty="0"/>
              <a:t>Server verifies the credentials are correct and returns a signed </a:t>
            </a:r>
            <a:r>
              <a:rPr lang="en-US" dirty="0" smtClean="0"/>
              <a:t>token.</a:t>
            </a:r>
            <a:endParaRPr lang="en-US" dirty="0"/>
          </a:p>
          <a:p>
            <a:r>
              <a:rPr lang="en-US" dirty="0"/>
              <a:t>This token is stored client-side, most commonly in local </a:t>
            </a:r>
            <a:r>
              <a:rPr lang="en-US" dirty="0" smtClean="0"/>
              <a:t>storage.</a:t>
            </a:r>
          </a:p>
          <a:p>
            <a:r>
              <a:rPr lang="en-US" dirty="0" smtClean="0"/>
              <a:t>Subsequent </a:t>
            </a:r>
            <a:r>
              <a:rPr lang="en-US" dirty="0"/>
              <a:t>requests to the server include this token as an additional Authorization </a:t>
            </a:r>
            <a:r>
              <a:rPr lang="en-US" dirty="0" smtClean="0"/>
              <a:t>header.</a:t>
            </a:r>
            <a:endParaRPr lang="en-US" dirty="0"/>
          </a:p>
          <a:p>
            <a:r>
              <a:rPr lang="en-US" dirty="0"/>
              <a:t>The server decodes the JWT and if the token is valid processes the request</a:t>
            </a:r>
          </a:p>
          <a:p>
            <a:r>
              <a:rPr lang="en-US" dirty="0"/>
              <a:t>Once a user logs out, the token is destroyed </a:t>
            </a:r>
            <a:r>
              <a:rPr lang="en-US" dirty="0" smtClean="0"/>
              <a:t>client-side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r>
              <a:rPr lang="en-US" dirty="0" smtClean="0"/>
              <a:t>CORS / Cross-Domain</a:t>
            </a:r>
          </a:p>
          <a:p>
            <a:r>
              <a:rPr lang="en-US" dirty="0" smtClean="0"/>
              <a:t>Data Storage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Compact and Self Contained</a:t>
            </a:r>
          </a:p>
          <a:p>
            <a:r>
              <a:rPr lang="en-US" dirty="0" smtClean="0"/>
              <a:t>Easy implementation on Mobile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Hence, Token based authentication is better than Cookie based authentication.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56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Web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JSON Web Token (JWT) is a compact,</a:t>
            </a:r>
            <a:r>
              <a:rPr lang="en-US" b="1" dirty="0"/>
              <a:t> open </a:t>
            </a:r>
            <a:r>
              <a:rPr lang="en-US" b="1" dirty="0" smtClean="0"/>
              <a:t>standard </a:t>
            </a:r>
            <a:r>
              <a:rPr lang="en-US" dirty="0"/>
              <a:t>means of representing claims to be transferred between two parties. </a:t>
            </a:r>
            <a:r>
              <a:rPr lang="en-US" dirty="0" smtClean="0"/>
              <a:t>These are encoded </a:t>
            </a:r>
            <a:r>
              <a:rPr lang="en-US" dirty="0"/>
              <a:t>as a JSON object that is used as the payload of a JSON Web Signature (JWS) structure or as the plaintext of a JSON Web Encryption (JWE) structure, enabling the claims to be digitally signed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layman’s language, </a:t>
            </a:r>
            <a:r>
              <a:rPr lang="en-US" b="1" dirty="0"/>
              <a:t>JSON Web Token(JWT) is a self-verified encoded string </a:t>
            </a:r>
            <a:r>
              <a:rPr lang="en-US" dirty="0"/>
              <a:t>that is used in Modern Web/Mobile app for both Authentication and Authorization. The fact that it is </a:t>
            </a:r>
            <a:r>
              <a:rPr lang="en-US" b="1" dirty="0"/>
              <a:t>stateless </a:t>
            </a:r>
            <a:r>
              <a:rPr lang="en-US" dirty="0"/>
              <a:t>removes the maintenance efforts that we need for other Authentication and Authorization tools. It is used as a replacement to cookies, or rather </a:t>
            </a:r>
            <a:r>
              <a:rPr lang="en-US" b="1" dirty="0"/>
              <a:t>improvement over cookies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Compact and Self Contained.</a:t>
            </a:r>
          </a:p>
          <a:p>
            <a:endParaRPr lang="en-US" dirty="0"/>
          </a:p>
          <a:p>
            <a:r>
              <a:rPr lang="en-US" dirty="0" smtClean="0"/>
              <a:t>Used by Node.js, Ruby, python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JWT?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Authentication :</a:t>
            </a:r>
            <a:r>
              <a:rPr lang="en-US" dirty="0"/>
              <a:t> Once the user is logged in, each subsequent request will include the JWT, allowing the user to access routes, services, and resources that are permitted with that token. </a:t>
            </a:r>
            <a:r>
              <a:rPr lang="en-US" dirty="0" smtClean="0"/>
              <a:t>It’s </a:t>
            </a:r>
            <a:r>
              <a:rPr lang="en-US" dirty="0"/>
              <a:t>a feature that </a:t>
            </a:r>
            <a:r>
              <a:rPr lang="en-US" dirty="0" smtClean="0"/>
              <a:t>widely </a:t>
            </a:r>
            <a:r>
              <a:rPr lang="en-US" dirty="0"/>
              <a:t>because of its small overhead and its ability to be easily used across different domains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/>
              <a:t>Information Exchange</a:t>
            </a:r>
            <a:r>
              <a:rPr lang="en-US" dirty="0" smtClean="0"/>
              <a:t>:  </a:t>
            </a:r>
            <a:r>
              <a:rPr lang="en-US" dirty="0"/>
              <a:t> JSON Web Tokens are a good way of securely transmitting information between parties, because as they can be signed, for example using public/private key pairs, you can be sure that the senders are who they say they are</a:t>
            </a:r>
            <a:r>
              <a:rPr lang="en-US" dirty="0" smtClean="0"/>
              <a:t>.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 also verify that the content hasn't been </a:t>
            </a:r>
            <a:r>
              <a:rPr lang="en-US" dirty="0" smtClean="0"/>
              <a:t>tampered. (using header and payload)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  JWT </a:t>
            </a:r>
            <a:r>
              <a:rPr lang="en-US" sz="2800" dirty="0"/>
              <a:t>Tokens consists of three parts appended by a (dot).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Header: type of token, hash algorithm</a:t>
            </a: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Payload: claims (public, private and reserved)</a:t>
            </a: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Signature</a:t>
            </a:r>
          </a:p>
          <a:p>
            <a:pPr>
              <a:buFont typeface="Wingdings" charset="2"/>
              <a:buChar char="Ø"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43400"/>
            <a:ext cx="77724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1"/>
            <a:ext cx="6705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2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claims are:</a:t>
            </a:r>
          </a:p>
          <a:p>
            <a:r>
              <a:rPr lang="en-US" dirty="0"/>
              <a:t>Issuer (</a:t>
            </a:r>
            <a:r>
              <a:rPr lang="en-US" dirty="0" err="1"/>
              <a:t>iss</a:t>
            </a:r>
            <a:r>
              <a:rPr lang="en-US" dirty="0"/>
              <a:t>)</a:t>
            </a:r>
          </a:p>
          <a:p>
            <a:r>
              <a:rPr lang="en-US" dirty="0"/>
              <a:t>Subject (sub)</a:t>
            </a:r>
          </a:p>
          <a:p>
            <a:r>
              <a:rPr lang="en-US" dirty="0"/>
              <a:t>Audience (</a:t>
            </a:r>
            <a:r>
              <a:rPr lang="en-US" dirty="0" err="1"/>
              <a:t>aud</a:t>
            </a:r>
            <a:r>
              <a:rPr lang="en-US" dirty="0"/>
              <a:t>)</a:t>
            </a:r>
          </a:p>
          <a:p>
            <a:r>
              <a:rPr lang="en-US" dirty="0"/>
              <a:t>Expiration time (</a:t>
            </a:r>
            <a:r>
              <a:rPr lang="en-US" dirty="0" err="1"/>
              <a:t>exp</a:t>
            </a:r>
            <a:r>
              <a:rPr lang="en-US" dirty="0"/>
              <a:t>)</a:t>
            </a:r>
          </a:p>
          <a:p>
            <a:r>
              <a:rPr lang="en-US" dirty="0"/>
              <a:t>Not before (</a:t>
            </a:r>
            <a:r>
              <a:rPr lang="en-US" dirty="0" err="1"/>
              <a:t>nbf</a:t>
            </a:r>
            <a:r>
              <a:rPr lang="en-US" dirty="0"/>
              <a:t>)</a:t>
            </a:r>
          </a:p>
          <a:p>
            <a:r>
              <a:rPr lang="en-US" dirty="0"/>
              <a:t>Issued at (</a:t>
            </a:r>
            <a:r>
              <a:rPr lang="en-US" dirty="0" err="1"/>
              <a:t>iat</a:t>
            </a:r>
            <a:r>
              <a:rPr lang="en-US" dirty="0"/>
              <a:t>)</a:t>
            </a:r>
          </a:p>
          <a:p>
            <a:r>
              <a:rPr lang="en-US" dirty="0"/>
              <a:t>JWT ID (</a:t>
            </a:r>
            <a:r>
              <a:rPr lang="en-US" dirty="0" err="1"/>
              <a:t>jti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477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8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5532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9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(JWT)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543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8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Cookie Based Authentication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Token Based Authentication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JSON Web Token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to use JWT?</a:t>
            </a:r>
          </a:p>
          <a:p>
            <a:pPr marL="514350" indent="-514350">
              <a:buAutoNum type="arabicPeriod"/>
            </a:pPr>
            <a:r>
              <a:rPr lang="en-US" dirty="0" smtClean="0"/>
              <a:t>JWT Structure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JWT works?</a:t>
            </a:r>
          </a:p>
          <a:p>
            <a:pPr marL="514350" indent="-514350">
              <a:buAutoNum type="arabicPeriod"/>
            </a:pPr>
            <a:r>
              <a:rPr lang="en-US" dirty="0" smtClean="0"/>
              <a:t>JWT v/s other methods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Refrences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4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636"/>
            <a:ext cx="8534400" cy="758952"/>
          </a:xfrm>
        </p:spPr>
        <p:txBody>
          <a:bodyPr/>
          <a:lstStyle/>
          <a:p>
            <a:r>
              <a:rPr lang="en-US" dirty="0" smtClean="0"/>
              <a:t>How JWT</a:t>
            </a:r>
            <a:r>
              <a:rPr lang="en-US" dirty="0"/>
              <a:t> </a:t>
            </a:r>
            <a:r>
              <a:rPr lang="en-US" dirty="0" smtClean="0"/>
              <a:t>works?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</p:spPr>
      </p:pic>
    </p:spTree>
    <p:extLst>
      <p:ext uri="{BB962C8B-B14F-4D97-AF65-F5344CB8AC3E}">
        <p14:creationId xmlns:p14="http://schemas.microsoft.com/office/powerpoint/2010/main" val="10970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745"/>
            <a:ext cx="91440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JWT v/s Other Token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Better than Simple Web Token(SWT) and SAML(Simple Assertion Markup Language).</a:t>
            </a:r>
          </a:p>
          <a:p>
            <a:r>
              <a:rPr lang="en-US" dirty="0" smtClean="0"/>
              <a:t>Less verbose.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Common parser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of JWT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/>
              <a:t>Data Overhead.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Security of whole platform will be compromised if the secret key is leaked.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jwt.io</a:t>
            </a:r>
          </a:p>
          <a:p>
            <a:r>
              <a:rPr lang="en-US" dirty="0">
                <a:hlinkClick r:id="rId2"/>
              </a:rPr>
              <a:t>https://auth0.com/blog/cookies-vs-tokens-definitive-guide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https://auth0.com/blog/json-web-token-signing-algorithms-overview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https://medium.com/vandium-software/5-easy-steps-to-understanding-json-web-tokens-jwt-1164c0adfcec</a:t>
            </a:r>
          </a:p>
        </p:txBody>
      </p:sp>
    </p:spTree>
    <p:extLst>
      <p:ext uri="{BB962C8B-B14F-4D97-AF65-F5344CB8AC3E}">
        <p14:creationId xmlns:p14="http://schemas.microsoft.com/office/powerpoint/2010/main" val="6578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Your Queries Please 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3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Thank you!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182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Authentication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Ways to authenticate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(i).  Cookie based (</a:t>
            </a:r>
            <a:r>
              <a:rPr lang="en-US" dirty="0" err="1" smtClean="0"/>
              <a:t>Stateful</a:t>
            </a:r>
            <a:r>
              <a:rPr lang="en-US" dirty="0" smtClean="0"/>
              <a:t> Authentication)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(ii). Token based  (Stateless Authentication)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: </a:t>
            </a: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authentication record or session must be </a:t>
            </a:r>
            <a:r>
              <a:rPr lang="en-US" dirty="0" smtClean="0"/>
              <a:t>maintained. </a:t>
            </a:r>
            <a:r>
              <a:rPr lang="en-US" dirty="0"/>
              <a:t>The server needs to keep track of active sessions in a </a:t>
            </a:r>
            <a:r>
              <a:rPr lang="en-US" dirty="0" smtClean="0"/>
              <a:t>database.</a:t>
            </a:r>
          </a:p>
          <a:p>
            <a:r>
              <a:rPr lang="en-US" dirty="0"/>
              <a:t> </a:t>
            </a:r>
            <a:r>
              <a:rPr lang="en-US" dirty="0" smtClean="0"/>
              <a:t>Every request is accompanied by a cookie. </a:t>
            </a:r>
          </a:p>
          <a:p>
            <a:r>
              <a:rPr lang="en-US" dirty="0" smtClean="0"/>
              <a:t>Whenever the user makes a request, the server validates the cookie and session Id.</a:t>
            </a:r>
          </a:p>
          <a:p>
            <a:r>
              <a:rPr lang="en-US" dirty="0" smtClean="0"/>
              <a:t>Basic flow using cookie authentication: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7709"/>
            <a:ext cx="8991600" cy="6858000"/>
          </a:xfrm>
        </p:spPr>
      </p:pic>
    </p:spTree>
    <p:extLst>
      <p:ext uri="{BB962C8B-B14F-4D97-AF65-F5344CB8AC3E}">
        <p14:creationId xmlns:p14="http://schemas.microsoft.com/office/powerpoint/2010/main" val="36209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User enters their login </a:t>
            </a:r>
            <a:r>
              <a:rPr lang="en-US" dirty="0" smtClean="0"/>
              <a:t>credentials.</a:t>
            </a:r>
            <a:endParaRPr lang="en-US" dirty="0"/>
          </a:p>
          <a:p>
            <a:r>
              <a:rPr lang="en-US" dirty="0"/>
              <a:t>Server verifies the credentials are correct and creates a session which is then stored in a </a:t>
            </a:r>
            <a:r>
              <a:rPr lang="en-US" dirty="0" smtClean="0"/>
              <a:t>database.</a:t>
            </a:r>
            <a:endParaRPr lang="en-US" dirty="0"/>
          </a:p>
          <a:p>
            <a:r>
              <a:rPr lang="en-US" dirty="0"/>
              <a:t>A cookie with the session ID is placed in the users </a:t>
            </a:r>
            <a:r>
              <a:rPr lang="en-US" dirty="0" smtClean="0"/>
              <a:t>browser.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smtClean="0"/>
              <a:t>further requests</a:t>
            </a:r>
            <a:r>
              <a:rPr lang="en-US" dirty="0"/>
              <a:t>, the session ID is verified against the database and if </a:t>
            </a:r>
            <a:r>
              <a:rPr lang="en-US" dirty="0" smtClean="0"/>
              <a:t>valid, </a:t>
            </a:r>
            <a:r>
              <a:rPr lang="en-US" dirty="0"/>
              <a:t>the request </a:t>
            </a:r>
            <a:r>
              <a:rPr lang="en-US" dirty="0" smtClean="0"/>
              <a:t>processed.</a:t>
            </a:r>
            <a:endParaRPr lang="en-US" dirty="0"/>
          </a:p>
          <a:p>
            <a:r>
              <a:rPr lang="en-US" dirty="0"/>
              <a:t>Once a user logs out of the app, the session is destroyed both client and server </a:t>
            </a:r>
            <a:r>
              <a:rPr lang="en-US" dirty="0" smtClean="0"/>
              <a:t>side.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Stateful</a:t>
            </a:r>
            <a:endParaRPr lang="en-US" dirty="0" smtClean="0"/>
          </a:p>
          <a:p>
            <a:r>
              <a:rPr lang="en-US" dirty="0" smtClean="0"/>
              <a:t>Coupling with web framework</a:t>
            </a:r>
          </a:p>
          <a:p>
            <a:r>
              <a:rPr lang="en-US" dirty="0" smtClean="0"/>
              <a:t>Cross Origin Request Sharing(CORS)</a:t>
            </a:r>
          </a:p>
          <a:p>
            <a:r>
              <a:rPr lang="en-US" dirty="0" smtClean="0"/>
              <a:t>No data storage</a:t>
            </a:r>
          </a:p>
          <a:p>
            <a:r>
              <a:rPr lang="en-US" dirty="0" smtClean="0"/>
              <a:t>Performanc</a:t>
            </a:r>
            <a:r>
              <a:rPr lang="en-US" dirty="0"/>
              <a:t>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Stateless: </a:t>
            </a:r>
            <a:r>
              <a:rPr lang="en-US" dirty="0"/>
              <a:t> The server does not keep a record of which users are logged in </a:t>
            </a:r>
            <a:r>
              <a:rPr lang="en-US" dirty="0" smtClean="0"/>
              <a:t>. </a:t>
            </a:r>
            <a:r>
              <a:rPr lang="en-US" dirty="0"/>
              <a:t>Instead, every request to the server is accompanied by a token which the server uses to verify the authenticity of the request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Flow of token based authentication: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09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667</Words>
  <Application>Microsoft Office PowerPoint</Application>
  <PresentationFormat>On-screen Show (4:3)</PresentationFormat>
  <Paragraphs>110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 JSON WEB TOKEN(JWT) </vt:lpstr>
      <vt:lpstr>CONTENTS</vt:lpstr>
      <vt:lpstr>INTRODUCTION</vt:lpstr>
      <vt:lpstr>Cookie Based Authentication</vt:lpstr>
      <vt:lpstr>PowerPoint Presentation</vt:lpstr>
      <vt:lpstr>Procedure</vt:lpstr>
      <vt:lpstr>Features</vt:lpstr>
      <vt:lpstr>Token Based Authentication</vt:lpstr>
      <vt:lpstr>PowerPoint Presentation</vt:lpstr>
      <vt:lpstr>Procedure</vt:lpstr>
      <vt:lpstr>Features</vt:lpstr>
      <vt:lpstr>JSON Web Tokens</vt:lpstr>
      <vt:lpstr>When to use JWT?</vt:lpstr>
      <vt:lpstr>JWT Structure</vt:lpstr>
      <vt:lpstr>HEADER</vt:lpstr>
      <vt:lpstr>PAYLOAD</vt:lpstr>
      <vt:lpstr>PowerPoint Presentation</vt:lpstr>
      <vt:lpstr>SIGNATURE</vt:lpstr>
      <vt:lpstr>OUTPUT (JWT)</vt:lpstr>
      <vt:lpstr>How JWT works?</vt:lpstr>
      <vt:lpstr>PowerPoint Presentation</vt:lpstr>
      <vt:lpstr>JWT v/s Other Token Methods</vt:lpstr>
      <vt:lpstr>Cons of JWT </vt:lpstr>
      <vt:lpstr>REFRENCES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 WEB TOKEN(JWT)</dc:title>
  <dc:creator>Shivi Agrawal</dc:creator>
  <cp:lastModifiedBy>Shivi Agrawal</cp:lastModifiedBy>
  <cp:revision>15</cp:revision>
  <dcterms:created xsi:type="dcterms:W3CDTF">2017-04-11T17:52:50Z</dcterms:created>
  <dcterms:modified xsi:type="dcterms:W3CDTF">2017-04-12T05:36:10Z</dcterms:modified>
</cp:coreProperties>
</file>