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8" r:id="rId3"/>
    <p:sldId id="276" r:id="rId4"/>
    <p:sldId id="274" r:id="rId5"/>
    <p:sldId id="275" r:id="rId6"/>
    <p:sldId id="280" r:id="rId7"/>
    <p:sldId id="278" r:id="rId8"/>
    <p:sldId id="27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7EF57-E2C7-4DC4-BE59-ADE4FC7AFDE0}" type="datetimeFigureOut">
              <a:rPr lang="en-US" smtClean="0"/>
              <a:t>3/10/2016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78AF1-437D-41D1-BBCC-86670AF42FBA}" type="slidenum">
              <a:rPr lang="en-US" smtClean="0"/>
              <a:t>‹#›</a:t>
            </a:fld>
            <a:endParaRPr lang="en-US"/>
          </a:p>
        </p:txBody>
      </p:sp>
    </p:spTree>
    <p:extLst>
      <p:ext uri="{BB962C8B-B14F-4D97-AF65-F5344CB8AC3E}">
        <p14:creationId xmlns:p14="http://schemas.microsoft.com/office/powerpoint/2010/main" val="676715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18F5A3-50CD-49CE-B782-A6F8F74F83F5}" type="datetime1">
              <a:rPr lang="en-US" smtClean="0"/>
              <a:t>3/10/2016</a:t>
            </a:fld>
            <a:endParaRPr lang="en-US" dirty="0"/>
          </a:p>
        </p:txBody>
      </p:sp>
      <p:sp>
        <p:nvSpPr>
          <p:cNvPr id="5" name="Footer Placeholder 4"/>
          <p:cNvSpPr>
            <a:spLocks noGrp="1"/>
          </p:cNvSpPr>
          <p:nvPr>
            <p:ph type="ftr" sz="quarter" idx="11"/>
          </p:nvPr>
        </p:nvSpPr>
        <p:spPr/>
        <p:txBody>
          <a:bodyPr/>
          <a:lstStyle/>
          <a:p>
            <a:r>
              <a:rPr lang="en-US" smtClean="0"/>
              <a:t>Pawan Gandhi</a:t>
            </a:r>
            <a:endParaRPr lang="en-US" dirty="0"/>
          </a:p>
        </p:txBody>
      </p:sp>
      <p:sp>
        <p:nvSpPr>
          <p:cNvPr id="6" name="Slide Number Placeholder 5"/>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0E821-ABEF-4114-93DC-4CA0ABD836F5}" type="datetime1">
              <a:rPr lang="en-US" smtClean="0"/>
              <a:t>3/10/2016</a:t>
            </a:fld>
            <a:endParaRPr lang="en-US" dirty="0"/>
          </a:p>
        </p:txBody>
      </p:sp>
      <p:sp>
        <p:nvSpPr>
          <p:cNvPr id="5" name="Footer Placeholder 4"/>
          <p:cNvSpPr>
            <a:spLocks noGrp="1"/>
          </p:cNvSpPr>
          <p:nvPr>
            <p:ph type="ftr" sz="quarter" idx="11"/>
          </p:nvPr>
        </p:nvSpPr>
        <p:spPr/>
        <p:txBody>
          <a:bodyPr/>
          <a:lstStyle/>
          <a:p>
            <a:r>
              <a:rPr lang="en-US" smtClean="0"/>
              <a:t>Pawan Gandhi</a:t>
            </a:r>
            <a:endParaRPr lang="en-US" dirty="0"/>
          </a:p>
        </p:txBody>
      </p:sp>
      <p:sp>
        <p:nvSpPr>
          <p:cNvPr id="6" name="Slide Number Placeholder 5"/>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1607E-53DB-4831-83E5-909ED677BECE}" type="datetime1">
              <a:rPr lang="en-US" smtClean="0"/>
              <a:t>3/10/2016</a:t>
            </a:fld>
            <a:endParaRPr lang="en-US" dirty="0"/>
          </a:p>
        </p:txBody>
      </p:sp>
      <p:sp>
        <p:nvSpPr>
          <p:cNvPr id="5" name="Footer Placeholder 4"/>
          <p:cNvSpPr>
            <a:spLocks noGrp="1"/>
          </p:cNvSpPr>
          <p:nvPr>
            <p:ph type="ftr" sz="quarter" idx="11"/>
          </p:nvPr>
        </p:nvSpPr>
        <p:spPr/>
        <p:txBody>
          <a:bodyPr/>
          <a:lstStyle/>
          <a:p>
            <a:r>
              <a:rPr lang="en-US" smtClean="0"/>
              <a:t>Pawan Gandhi</a:t>
            </a:r>
            <a:endParaRPr lang="en-US" dirty="0"/>
          </a:p>
        </p:txBody>
      </p:sp>
      <p:sp>
        <p:nvSpPr>
          <p:cNvPr id="6" name="Slide Number Placeholder 5"/>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9D401-86A4-4DD7-9F69-9BC033F1D4A2}" type="datetime1">
              <a:rPr lang="en-US" smtClean="0"/>
              <a:t>3/10/2016</a:t>
            </a:fld>
            <a:endParaRPr lang="en-US" dirty="0"/>
          </a:p>
        </p:txBody>
      </p:sp>
      <p:sp>
        <p:nvSpPr>
          <p:cNvPr id="5" name="Footer Placeholder 4"/>
          <p:cNvSpPr>
            <a:spLocks noGrp="1"/>
          </p:cNvSpPr>
          <p:nvPr>
            <p:ph type="ftr" sz="quarter" idx="11"/>
          </p:nvPr>
        </p:nvSpPr>
        <p:spPr/>
        <p:txBody>
          <a:bodyPr/>
          <a:lstStyle/>
          <a:p>
            <a:r>
              <a:rPr lang="en-US" smtClean="0"/>
              <a:t>Pawan Gandhi</a:t>
            </a:r>
            <a:endParaRPr lang="en-US" dirty="0"/>
          </a:p>
        </p:txBody>
      </p:sp>
      <p:sp>
        <p:nvSpPr>
          <p:cNvPr id="6" name="Slide Number Placeholder 5"/>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4AD27E-43FE-4F0F-B322-28AD863BED20}" type="datetime1">
              <a:rPr lang="en-US" smtClean="0"/>
              <a:t>3/10/2016</a:t>
            </a:fld>
            <a:endParaRPr lang="en-US" dirty="0"/>
          </a:p>
        </p:txBody>
      </p:sp>
      <p:sp>
        <p:nvSpPr>
          <p:cNvPr id="5" name="Footer Placeholder 4"/>
          <p:cNvSpPr>
            <a:spLocks noGrp="1"/>
          </p:cNvSpPr>
          <p:nvPr>
            <p:ph type="ftr" sz="quarter" idx="11"/>
          </p:nvPr>
        </p:nvSpPr>
        <p:spPr/>
        <p:txBody>
          <a:bodyPr/>
          <a:lstStyle/>
          <a:p>
            <a:r>
              <a:rPr lang="en-US" smtClean="0"/>
              <a:t>Pawan Gandhi</a:t>
            </a:r>
            <a:endParaRPr lang="en-US" dirty="0"/>
          </a:p>
        </p:txBody>
      </p:sp>
      <p:sp>
        <p:nvSpPr>
          <p:cNvPr id="6" name="Slide Number Placeholder 5"/>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DB0A5E-7E6C-47DD-B10B-BACE0F58D707}" type="datetime1">
              <a:rPr lang="en-US" smtClean="0"/>
              <a:t>3/10/2016</a:t>
            </a:fld>
            <a:endParaRPr lang="en-US" dirty="0"/>
          </a:p>
        </p:txBody>
      </p:sp>
      <p:sp>
        <p:nvSpPr>
          <p:cNvPr id="6" name="Footer Placeholder 5"/>
          <p:cNvSpPr>
            <a:spLocks noGrp="1"/>
          </p:cNvSpPr>
          <p:nvPr>
            <p:ph type="ftr" sz="quarter" idx="11"/>
          </p:nvPr>
        </p:nvSpPr>
        <p:spPr/>
        <p:txBody>
          <a:bodyPr/>
          <a:lstStyle/>
          <a:p>
            <a:r>
              <a:rPr lang="en-US" smtClean="0"/>
              <a:t>Pawan Gandhi</a:t>
            </a:r>
            <a:endParaRPr lang="en-US" dirty="0"/>
          </a:p>
        </p:txBody>
      </p:sp>
      <p:sp>
        <p:nvSpPr>
          <p:cNvPr id="7" name="Slide Number Placeholder 6"/>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F638D8-CAB6-4F97-A9EF-58F4EC467A91}" type="datetime1">
              <a:rPr lang="en-US" smtClean="0"/>
              <a:t>3/10/2016</a:t>
            </a:fld>
            <a:endParaRPr lang="en-US" dirty="0"/>
          </a:p>
        </p:txBody>
      </p:sp>
      <p:sp>
        <p:nvSpPr>
          <p:cNvPr id="8" name="Footer Placeholder 7"/>
          <p:cNvSpPr>
            <a:spLocks noGrp="1"/>
          </p:cNvSpPr>
          <p:nvPr>
            <p:ph type="ftr" sz="quarter" idx="11"/>
          </p:nvPr>
        </p:nvSpPr>
        <p:spPr/>
        <p:txBody>
          <a:bodyPr/>
          <a:lstStyle/>
          <a:p>
            <a:r>
              <a:rPr lang="en-US" smtClean="0"/>
              <a:t>Pawan Gandhi</a:t>
            </a:r>
            <a:endParaRPr lang="en-US" dirty="0"/>
          </a:p>
        </p:txBody>
      </p:sp>
      <p:sp>
        <p:nvSpPr>
          <p:cNvPr id="9" name="Slide Number Placeholder 8"/>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7ED1F6-AA68-4D7E-9B0B-98147BCC204F}" type="datetime1">
              <a:rPr lang="en-US" smtClean="0"/>
              <a:t>3/10/2016</a:t>
            </a:fld>
            <a:endParaRPr lang="en-US" dirty="0"/>
          </a:p>
        </p:txBody>
      </p:sp>
      <p:sp>
        <p:nvSpPr>
          <p:cNvPr id="4" name="Footer Placeholder 3"/>
          <p:cNvSpPr>
            <a:spLocks noGrp="1"/>
          </p:cNvSpPr>
          <p:nvPr>
            <p:ph type="ftr" sz="quarter" idx="11"/>
          </p:nvPr>
        </p:nvSpPr>
        <p:spPr/>
        <p:txBody>
          <a:bodyPr/>
          <a:lstStyle/>
          <a:p>
            <a:r>
              <a:rPr lang="en-US" smtClean="0"/>
              <a:t>Pawan Gandhi</a:t>
            </a:r>
            <a:endParaRPr lang="en-US" dirty="0"/>
          </a:p>
        </p:txBody>
      </p:sp>
      <p:sp>
        <p:nvSpPr>
          <p:cNvPr id="5" name="Slide Number Placeholder 4"/>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A28E1-AE2D-4622-8BD3-7476AF5F6A76}" type="datetime1">
              <a:rPr lang="en-US" smtClean="0"/>
              <a:t>3/10/2016</a:t>
            </a:fld>
            <a:endParaRPr lang="en-US" dirty="0"/>
          </a:p>
        </p:txBody>
      </p:sp>
      <p:sp>
        <p:nvSpPr>
          <p:cNvPr id="3" name="Footer Placeholder 2"/>
          <p:cNvSpPr>
            <a:spLocks noGrp="1"/>
          </p:cNvSpPr>
          <p:nvPr>
            <p:ph type="ftr" sz="quarter" idx="11"/>
          </p:nvPr>
        </p:nvSpPr>
        <p:spPr/>
        <p:txBody>
          <a:bodyPr/>
          <a:lstStyle/>
          <a:p>
            <a:r>
              <a:rPr lang="en-US" smtClean="0"/>
              <a:t>Pawan Gandhi</a:t>
            </a:r>
            <a:endParaRPr lang="en-US" dirty="0"/>
          </a:p>
        </p:txBody>
      </p:sp>
      <p:sp>
        <p:nvSpPr>
          <p:cNvPr id="4" name="Slide Number Placeholder 3"/>
          <p:cNvSpPr>
            <a:spLocks noGrp="1"/>
          </p:cNvSpPr>
          <p:nvPr>
            <p:ph type="sldNum" sz="quarter" idx="12"/>
          </p:nvPr>
        </p:nvSpPr>
        <p:spPr/>
        <p:txBody>
          <a:bodyPr/>
          <a:lstStyle/>
          <a:p>
            <a:fld id="{A9E02C4F-3717-412D-8E52-02C15D75F38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3A963-2B75-4A64-8B41-0A73E70731C8}" type="datetime1">
              <a:rPr lang="en-US" smtClean="0"/>
              <a:t>3/10/2016</a:t>
            </a:fld>
            <a:endParaRPr lang="en-US" dirty="0"/>
          </a:p>
        </p:txBody>
      </p:sp>
      <p:sp>
        <p:nvSpPr>
          <p:cNvPr id="6" name="Footer Placeholder 5"/>
          <p:cNvSpPr>
            <a:spLocks noGrp="1"/>
          </p:cNvSpPr>
          <p:nvPr>
            <p:ph type="ftr" sz="quarter" idx="11"/>
          </p:nvPr>
        </p:nvSpPr>
        <p:spPr/>
        <p:txBody>
          <a:bodyPr/>
          <a:lstStyle/>
          <a:p>
            <a:r>
              <a:rPr lang="en-US" smtClean="0"/>
              <a:t>Pawan Gandhi</a:t>
            </a:r>
            <a:endParaRPr lang="en-US" dirty="0"/>
          </a:p>
        </p:txBody>
      </p:sp>
      <p:sp>
        <p:nvSpPr>
          <p:cNvPr id="7" name="Slide Number Placeholder 6"/>
          <p:cNvSpPr>
            <a:spLocks noGrp="1"/>
          </p:cNvSpPr>
          <p:nvPr>
            <p:ph type="sldNum" sz="quarter" idx="12"/>
          </p:nvPr>
        </p:nvSpPr>
        <p:spPr/>
        <p:txBody>
          <a:bodyPr/>
          <a:lstStyle/>
          <a:p>
            <a:fld id="{A9E02C4F-3717-412D-8E52-02C15D75F38D}"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1E9101E-E7CC-456E-A910-561B2024C443}" type="datetime1">
              <a:rPr lang="en-US" smtClean="0"/>
              <a:t>3/10/2016</a:t>
            </a:fld>
            <a:endParaRPr lang="en-US" dirty="0"/>
          </a:p>
        </p:txBody>
      </p:sp>
      <p:sp>
        <p:nvSpPr>
          <p:cNvPr id="9" name="Slide Number Placeholder 8"/>
          <p:cNvSpPr>
            <a:spLocks noGrp="1"/>
          </p:cNvSpPr>
          <p:nvPr>
            <p:ph type="sldNum" sz="quarter" idx="11"/>
          </p:nvPr>
        </p:nvSpPr>
        <p:spPr/>
        <p:txBody>
          <a:bodyPr/>
          <a:lstStyle/>
          <a:p>
            <a:fld id="{A9E02C4F-3717-412D-8E52-02C15D75F38D}" type="slidenum">
              <a:rPr lang="en-US" smtClean="0"/>
              <a:t>‹#›</a:t>
            </a:fld>
            <a:endParaRPr lang="en-US" dirty="0"/>
          </a:p>
        </p:txBody>
      </p:sp>
      <p:sp>
        <p:nvSpPr>
          <p:cNvPr id="10" name="Footer Placeholder 9"/>
          <p:cNvSpPr>
            <a:spLocks noGrp="1"/>
          </p:cNvSpPr>
          <p:nvPr>
            <p:ph type="ftr" sz="quarter" idx="12"/>
          </p:nvPr>
        </p:nvSpPr>
        <p:spPr/>
        <p:txBody>
          <a:bodyPr/>
          <a:lstStyle/>
          <a:p>
            <a:r>
              <a:rPr lang="en-US" smtClean="0"/>
              <a:t>Pawan Gandhi</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9E02C4F-3717-412D-8E52-02C15D75F38D}"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Pawan Gandhi</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C08BF7E-6491-4D01-8A4D-4CC78D0A9625}" type="datetime1">
              <a:rPr lang="en-US" smtClean="0"/>
              <a:t>3/10/2016</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Theft" TargetMode="External"/><Relationship Id="rId2" Type="http://schemas.openxmlformats.org/officeDocument/2006/relationships/hyperlink" Target="https://en.wikipedia.org/wiki/Cri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7400"/>
            <a:ext cx="5648623" cy="1204306"/>
          </a:xfrm>
        </p:spPr>
        <p:txBody>
          <a:bodyPr>
            <a:normAutofit fontScale="90000"/>
          </a:bodyPr>
          <a:lstStyle/>
          <a:p>
            <a:r>
              <a:rPr lang="en-US" sz="6100" dirty="0" smtClean="0"/>
              <a:t>Advanced central locking </a:t>
            </a:r>
            <a:endParaRPr lang="en-US" sz="6100" dirty="0"/>
          </a:p>
        </p:txBody>
      </p:sp>
      <p:sp>
        <p:nvSpPr>
          <p:cNvPr id="3" name="Slide Number Placeholder 2"/>
          <p:cNvSpPr>
            <a:spLocks noGrp="1"/>
          </p:cNvSpPr>
          <p:nvPr>
            <p:ph type="sldNum" sz="quarter" idx="12"/>
          </p:nvPr>
        </p:nvSpPr>
        <p:spPr/>
        <p:txBody>
          <a:bodyPr/>
          <a:lstStyle/>
          <a:p>
            <a:fld id="{A9E02C4F-3717-412D-8E52-02C15D75F38D}" type="slidenum">
              <a:rPr lang="en-US" smtClean="0"/>
              <a:t>1</a:t>
            </a:fld>
            <a:endParaRPr lang="en-US" dirty="0"/>
          </a:p>
        </p:txBody>
      </p:sp>
      <p:pic>
        <p:nvPicPr>
          <p:cNvPr id="1026" name="Picture 2" descr="C:\Users\Nirmit\Desktop\thief c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6288" y="2791690"/>
            <a:ext cx="4557712" cy="4142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74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circle(in)">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need?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IN" b="0" dirty="0">
                <a:latin typeface="Arial Unicode MS" pitchFamily="34" charset="-128"/>
                <a:ea typeface="Arial Unicode MS" pitchFamily="34" charset="-128"/>
                <a:cs typeface="Arial Unicode MS" pitchFamily="34" charset="-128"/>
              </a:rPr>
              <a:t>Motor vehicle theft is the </a:t>
            </a:r>
            <a:r>
              <a:rPr lang="en-IN" b="0" dirty="0">
                <a:latin typeface="Arial Unicode MS" pitchFamily="34" charset="-128"/>
                <a:ea typeface="Arial Unicode MS" pitchFamily="34" charset="-128"/>
                <a:cs typeface="Arial Unicode MS" pitchFamily="34" charset="-128"/>
                <a:hlinkClick r:id="rId2" tooltip="Crime"/>
              </a:rPr>
              <a:t>criminal act</a:t>
            </a:r>
            <a:r>
              <a:rPr lang="en-IN" b="0" dirty="0">
                <a:latin typeface="Arial Unicode MS" pitchFamily="34" charset="-128"/>
                <a:ea typeface="Arial Unicode MS" pitchFamily="34" charset="-128"/>
                <a:cs typeface="Arial Unicode MS" pitchFamily="34" charset="-128"/>
              </a:rPr>
              <a:t> of </a:t>
            </a:r>
            <a:r>
              <a:rPr lang="en-IN" b="0" dirty="0">
                <a:latin typeface="Arial Unicode MS" pitchFamily="34" charset="-128"/>
                <a:ea typeface="Arial Unicode MS" pitchFamily="34" charset="-128"/>
                <a:cs typeface="Arial Unicode MS" pitchFamily="34" charset="-128"/>
                <a:hlinkClick r:id="rId3" tooltip="Theft"/>
              </a:rPr>
              <a:t>stealing</a:t>
            </a:r>
            <a:r>
              <a:rPr lang="en-IN" b="0" dirty="0">
                <a:latin typeface="Arial Unicode MS" pitchFamily="34" charset="-128"/>
                <a:ea typeface="Arial Unicode MS" pitchFamily="34" charset="-128"/>
                <a:cs typeface="Arial Unicode MS" pitchFamily="34" charset="-128"/>
              </a:rPr>
              <a:t> or attempting to steal a car (or any other motor vehicle). Nationwide in the US in 2012, there were an estimated 721,053 motor vehicle thefts, or approximately 229.7 motor vehicles stolen for every 100,000 inhabitants. Property losses due to motor vehicle theft in 2012 were estimated at $4.3 billion</a:t>
            </a:r>
            <a:endParaRPr lang="en-US" b="0" dirty="0" smtClean="0">
              <a:latin typeface="Arial Unicode MS" pitchFamily="34" charset="-128"/>
              <a:ea typeface="Arial Unicode MS" pitchFamily="34" charset="-128"/>
              <a:cs typeface="Arial Unicode MS" pitchFamily="34" charset="-128"/>
            </a:endParaRPr>
          </a:p>
          <a:p>
            <a:pPr>
              <a:buFont typeface="Arial" panose="020B0604020202020204" pitchFamily="34" charset="0"/>
              <a:buChar char="•"/>
            </a:pPr>
            <a:r>
              <a:rPr lang="en-IN" b="0" dirty="0">
                <a:latin typeface="Arial Unicode MS" pitchFamily="34" charset="-128"/>
                <a:ea typeface="Arial Unicode MS" pitchFamily="34" charset="-128"/>
                <a:cs typeface="Arial Unicode MS" pitchFamily="34" charset="-128"/>
              </a:rPr>
              <a:t>I</a:t>
            </a:r>
            <a:r>
              <a:rPr lang="en-IN" b="0" dirty="0" smtClean="0">
                <a:latin typeface="Arial Unicode MS" pitchFamily="34" charset="-128"/>
                <a:ea typeface="Arial Unicode MS" pitchFamily="34" charset="-128"/>
                <a:cs typeface="Arial Unicode MS" pitchFamily="34" charset="-128"/>
              </a:rPr>
              <a:t>nformation </a:t>
            </a:r>
            <a:r>
              <a:rPr lang="en-IN" b="0" dirty="0">
                <a:latin typeface="Arial Unicode MS" pitchFamily="34" charset="-128"/>
                <a:ea typeface="Arial Unicode MS" pitchFamily="34" charset="-128"/>
                <a:cs typeface="Arial Unicode MS" pitchFamily="34" charset="-128"/>
              </a:rPr>
              <a:t>tabled in the </a:t>
            </a:r>
            <a:r>
              <a:rPr lang="en-IN" b="0" dirty="0" err="1">
                <a:latin typeface="Arial Unicode MS" pitchFamily="34" charset="-128"/>
                <a:ea typeface="Arial Unicode MS" pitchFamily="34" charset="-128"/>
                <a:cs typeface="Arial Unicode MS" pitchFamily="34" charset="-128"/>
              </a:rPr>
              <a:t>Lok</a:t>
            </a:r>
            <a:r>
              <a:rPr lang="en-IN" b="0" dirty="0">
                <a:latin typeface="Arial Unicode MS" pitchFamily="34" charset="-128"/>
                <a:ea typeface="Arial Unicode MS" pitchFamily="34" charset="-128"/>
                <a:cs typeface="Arial Unicode MS" pitchFamily="34" charset="-128"/>
              </a:rPr>
              <a:t> </a:t>
            </a:r>
            <a:r>
              <a:rPr lang="en-IN" b="0" dirty="0" err="1">
                <a:latin typeface="Arial Unicode MS" pitchFamily="34" charset="-128"/>
                <a:ea typeface="Arial Unicode MS" pitchFamily="34" charset="-128"/>
                <a:cs typeface="Arial Unicode MS" pitchFamily="34" charset="-128"/>
              </a:rPr>
              <a:t>Sabha</a:t>
            </a:r>
            <a:r>
              <a:rPr lang="en-IN" b="0" dirty="0">
                <a:latin typeface="Arial Unicode MS" pitchFamily="34" charset="-128"/>
                <a:ea typeface="Arial Unicode MS" pitchFamily="34" charset="-128"/>
                <a:cs typeface="Arial Unicode MS" pitchFamily="34" charset="-128"/>
              </a:rPr>
              <a:t> shows that as many as 1.65 lakh vehicles were stolen in a single </a:t>
            </a:r>
            <a:r>
              <a:rPr lang="en-IN" b="0" dirty="0" smtClean="0">
                <a:latin typeface="Arial Unicode MS" pitchFamily="34" charset="-128"/>
                <a:ea typeface="Arial Unicode MS" pitchFamily="34" charset="-128"/>
                <a:cs typeface="Arial Unicode MS" pitchFamily="34" charset="-128"/>
              </a:rPr>
              <a:t>year—2013</a:t>
            </a:r>
          </a:p>
          <a:p>
            <a:pPr>
              <a:buFont typeface="Arial" panose="020B0604020202020204" pitchFamily="34" charset="0"/>
              <a:buChar char="•"/>
            </a:pPr>
            <a:endParaRPr lang="en-IN" b="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lstStyle/>
          <a:p>
            <a:fld id="{A9E02C4F-3717-412D-8E52-02C15D75F38D}" type="slidenum">
              <a:rPr lang="en-US" smtClean="0"/>
              <a:t>2</a:t>
            </a:fld>
            <a:endParaRPr lang="en-US" dirty="0"/>
          </a:p>
        </p:txBody>
      </p:sp>
    </p:spTree>
    <p:extLst>
      <p:ext uri="{BB962C8B-B14F-4D97-AF65-F5344CB8AC3E}">
        <p14:creationId xmlns:p14="http://schemas.microsoft.com/office/powerpoint/2010/main" val="260834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normAutofit fontScale="90000"/>
          </a:bodyPr>
          <a:lstStyle/>
          <a:p>
            <a:r>
              <a:rPr lang="en-IN" dirty="0" smtClean="0"/>
              <a:t>How thieves  attack the car</a:t>
            </a:r>
            <a:endParaRPr lang="en-IN" dirty="0"/>
          </a:p>
        </p:txBody>
      </p:sp>
      <p:sp>
        <p:nvSpPr>
          <p:cNvPr id="4" name="Slide Number Placeholder 3"/>
          <p:cNvSpPr>
            <a:spLocks noGrp="1"/>
          </p:cNvSpPr>
          <p:nvPr>
            <p:ph type="sldNum" sz="quarter" idx="12"/>
          </p:nvPr>
        </p:nvSpPr>
        <p:spPr/>
        <p:txBody>
          <a:bodyPr/>
          <a:lstStyle/>
          <a:p>
            <a:fld id="{A9E02C4F-3717-412D-8E52-02C15D75F38D}" type="slidenum">
              <a:rPr lang="en-US" smtClean="0"/>
              <a:t>3</a:t>
            </a:fld>
            <a:endParaRPr lang="en-US" dirty="0"/>
          </a:p>
        </p:txBody>
      </p:sp>
      <p:sp>
        <p:nvSpPr>
          <p:cNvPr id="5" name="TextBox 4"/>
          <p:cNvSpPr txBox="1"/>
          <p:nvPr/>
        </p:nvSpPr>
        <p:spPr>
          <a:xfrm>
            <a:off x="609600" y="1447800"/>
            <a:ext cx="8001000" cy="1477328"/>
          </a:xfrm>
          <a:prstGeom prst="rect">
            <a:avLst/>
          </a:prstGeom>
          <a:noFill/>
        </p:spPr>
        <p:txBody>
          <a:bodyPr wrap="square" rtlCol="0">
            <a:spAutoFit/>
          </a:bodyPr>
          <a:lstStyle/>
          <a:p>
            <a:pPr marL="285750" indent="-285750">
              <a:buFont typeface="Arial" pitchFamily="34" charset="0"/>
              <a:buChar char="•"/>
            </a:pPr>
            <a:r>
              <a:rPr lang="en-IN" dirty="0">
                <a:latin typeface="Arial Unicode MS" pitchFamily="34" charset="-128"/>
                <a:ea typeface="Arial Unicode MS" pitchFamily="34" charset="-128"/>
                <a:cs typeface="Arial Unicode MS" pitchFamily="34" charset="-128"/>
              </a:rPr>
              <a:t>Theft of an unattended vehicle without key(s</a:t>
            </a:r>
            <a:r>
              <a:rPr lang="en-IN" dirty="0" smtClean="0">
                <a:latin typeface="Arial Unicode MS" pitchFamily="34" charset="-128"/>
                <a:ea typeface="Arial Unicode MS" pitchFamily="34" charset="-128"/>
                <a:cs typeface="Arial Unicode MS" pitchFamily="34" charset="-128"/>
              </a:rPr>
              <a:t>)</a:t>
            </a:r>
          </a:p>
          <a:p>
            <a:pPr marL="285750" indent="-285750">
              <a:buFont typeface="Arial" pitchFamily="34" charset="0"/>
              <a:buChar char="•"/>
            </a:pPr>
            <a:r>
              <a:rPr lang="en-IN" dirty="0" smtClean="0">
                <a:latin typeface="Arial Unicode MS" pitchFamily="34" charset="-128"/>
                <a:ea typeface="Arial Unicode MS" pitchFamily="34" charset="-128"/>
                <a:cs typeface="Arial Unicode MS" pitchFamily="34" charset="-128"/>
              </a:rPr>
              <a:t>Theft with access to keys</a:t>
            </a:r>
          </a:p>
          <a:p>
            <a:pPr marL="285750" indent="-285750">
              <a:buFont typeface="Arial" pitchFamily="34" charset="0"/>
              <a:buChar char="•"/>
            </a:pPr>
            <a:r>
              <a:rPr lang="en-IN" dirty="0" smtClean="0">
                <a:latin typeface="Arial Unicode MS" pitchFamily="34" charset="-128"/>
                <a:ea typeface="Arial Unicode MS" pitchFamily="34" charset="-128"/>
                <a:cs typeface="Arial Unicode MS" pitchFamily="34" charset="-128"/>
              </a:rPr>
              <a:t>Opportunistic theft</a:t>
            </a:r>
          </a:p>
          <a:p>
            <a:pPr marL="285750" indent="-285750">
              <a:buFont typeface="Arial" pitchFamily="34" charset="0"/>
              <a:buChar char="•"/>
            </a:pPr>
            <a:r>
              <a:rPr lang="en-IN" dirty="0" smtClean="0">
                <a:latin typeface="Arial Unicode MS" pitchFamily="34" charset="-128"/>
                <a:ea typeface="Arial Unicode MS" pitchFamily="34" charset="-128"/>
                <a:cs typeface="Arial Unicode MS" pitchFamily="34" charset="-128"/>
              </a:rPr>
              <a:t>Carjacking</a:t>
            </a:r>
          </a:p>
          <a:p>
            <a:pPr marL="285750" indent="-285750">
              <a:buFont typeface="Arial" pitchFamily="34" charset="0"/>
              <a:buChar char="•"/>
            </a:pPr>
            <a:r>
              <a:rPr lang="en-IN" dirty="0" smtClean="0">
                <a:latin typeface="Arial Unicode MS" pitchFamily="34" charset="-128"/>
                <a:ea typeface="Arial Unicode MS" pitchFamily="34" charset="-128"/>
                <a:cs typeface="Arial Unicode MS" pitchFamily="34" charset="-128"/>
              </a:rPr>
              <a:t>Fraudulent theft </a:t>
            </a:r>
            <a:endParaRPr lang="en-IN"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26581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descr="How Power Door Locks Work"/>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533400" y="381000"/>
            <a:ext cx="7848600" cy="6095999"/>
          </a:xfrm>
          <a:prstGeom prst="rect">
            <a:avLst/>
          </a:prstGeom>
          <a:noFill/>
          <a:ln>
            <a:noFill/>
          </a:ln>
        </p:spPr>
      </p:pic>
      <p:sp>
        <p:nvSpPr>
          <p:cNvPr id="4" name="Slide Number Placeholder 3"/>
          <p:cNvSpPr>
            <a:spLocks noGrp="1"/>
          </p:cNvSpPr>
          <p:nvPr>
            <p:ph type="sldNum" sz="quarter" idx="12"/>
          </p:nvPr>
        </p:nvSpPr>
        <p:spPr/>
        <p:txBody>
          <a:bodyPr/>
          <a:lstStyle/>
          <a:p>
            <a:fld id="{A9E02C4F-3717-412D-8E52-02C15D75F38D}" type="slidenum">
              <a:rPr lang="en-US" smtClean="0"/>
              <a:t>4</a:t>
            </a:fld>
            <a:endParaRPr lang="en-US" dirty="0"/>
          </a:p>
        </p:txBody>
      </p:sp>
    </p:spTree>
    <p:extLst>
      <p:ext uri="{BB962C8B-B14F-4D97-AF65-F5344CB8AC3E}">
        <p14:creationId xmlns:p14="http://schemas.microsoft.com/office/powerpoint/2010/main" val="52966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9525000" cy="685800"/>
          </a:xfrm>
        </p:spPr>
        <p:txBody>
          <a:bodyPr>
            <a:normAutofit fontScale="90000"/>
          </a:bodyPr>
          <a:lstStyle/>
          <a:p>
            <a:r>
              <a:rPr lang="en-IN" dirty="0" smtClean="0"/>
              <a:t>How the product work</a:t>
            </a:r>
            <a:endParaRPr lang="en-IN" dirty="0"/>
          </a:p>
        </p:txBody>
      </p:sp>
      <p:sp>
        <p:nvSpPr>
          <p:cNvPr id="5" name="Content Placeholder 4"/>
          <p:cNvSpPr>
            <a:spLocks noGrp="1"/>
          </p:cNvSpPr>
          <p:nvPr>
            <p:ph idx="1"/>
          </p:nvPr>
        </p:nvSpPr>
        <p:spPr/>
        <p:txBody>
          <a:bodyPr/>
          <a:lstStyle/>
          <a:p>
            <a:r>
              <a:rPr lang="en-IN" dirty="0" smtClean="0"/>
              <a:t>  </a:t>
            </a:r>
            <a:endParaRPr lang="en-IN" dirty="0"/>
          </a:p>
        </p:txBody>
      </p:sp>
      <p:sp>
        <p:nvSpPr>
          <p:cNvPr id="4" name="Slide Number Placeholder 3"/>
          <p:cNvSpPr>
            <a:spLocks noGrp="1"/>
          </p:cNvSpPr>
          <p:nvPr>
            <p:ph type="sldNum" sz="quarter" idx="12"/>
          </p:nvPr>
        </p:nvSpPr>
        <p:spPr/>
        <p:txBody>
          <a:bodyPr/>
          <a:lstStyle/>
          <a:p>
            <a:fld id="{A9E02C4F-3717-412D-8E52-02C15D75F38D}" type="slidenum">
              <a:rPr lang="en-US" smtClean="0"/>
              <a:t>5</a:t>
            </a:fld>
            <a:endParaRPr lang="en-US" dirty="0"/>
          </a:p>
        </p:txBody>
      </p:sp>
      <p:sp>
        <p:nvSpPr>
          <p:cNvPr id="6" name="Content Placeholder 2"/>
          <p:cNvSpPr txBox="1">
            <a:spLocks/>
          </p:cNvSpPr>
          <p:nvPr/>
        </p:nvSpPr>
        <p:spPr>
          <a:xfrm>
            <a:off x="609600" y="1122218"/>
            <a:ext cx="7505700" cy="3537477"/>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r>
              <a:rPr lang="en-IN" b="0" dirty="0" smtClean="0"/>
              <a:t>The central lock Is attached to the micro controller, through which the central lock will work.</a:t>
            </a:r>
          </a:p>
          <a:p>
            <a:pPr>
              <a:buFont typeface="Arial" pitchFamily="34" charset="0"/>
              <a:buChar char="•"/>
            </a:pPr>
            <a:r>
              <a:rPr lang="en-IN" b="0" dirty="0" smtClean="0"/>
              <a:t>The micro controller would be connected by our android application  </a:t>
            </a:r>
          </a:p>
          <a:p>
            <a:pPr>
              <a:buFont typeface="Arial" pitchFamily="34" charset="0"/>
              <a:buChar char="•"/>
            </a:pPr>
            <a:r>
              <a:rPr lang="en-IN" b="0" dirty="0" smtClean="0"/>
              <a:t>There is Unique product id and password for secure access.</a:t>
            </a:r>
          </a:p>
          <a:p>
            <a:pPr>
              <a:buFont typeface="Arial" pitchFamily="34" charset="0"/>
              <a:buChar char="•"/>
            </a:pPr>
            <a:r>
              <a:rPr lang="en-IN" b="0" dirty="0" smtClean="0"/>
              <a:t>This id and password will be verified by our server and a new account of the car and owner would be created .</a:t>
            </a:r>
          </a:p>
          <a:p>
            <a:pPr>
              <a:buFont typeface="Arial" pitchFamily="34" charset="0"/>
              <a:buChar char="•"/>
            </a:pPr>
            <a:r>
              <a:rPr lang="en-IN" b="0" dirty="0" smtClean="0"/>
              <a:t>If some one tries to access the same car initially registered; then a mail would be generated  for permission to new user as well as the owner up to 5 user. </a:t>
            </a:r>
            <a:endParaRPr lang="en-IN" b="0" dirty="0"/>
          </a:p>
        </p:txBody>
      </p:sp>
    </p:spTree>
    <p:extLst>
      <p:ext uri="{BB962C8B-B14F-4D97-AF65-F5344CB8AC3E}">
        <p14:creationId xmlns:p14="http://schemas.microsoft.com/office/powerpoint/2010/main" val="194976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E02C4F-3717-412D-8E52-02C15D75F38D}" type="slidenum">
              <a:rPr lang="en-US" smtClean="0"/>
              <a:t>6</a:t>
            </a:fld>
            <a:endParaRPr lang="en-US" dirty="0"/>
          </a:p>
        </p:txBody>
      </p:sp>
      <p:pic>
        <p:nvPicPr>
          <p:cNvPr id="1027" name="Picture 3" descr="C:\Users\Nirmit Jain\Downloads\DoorAnimation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990600"/>
            <a:ext cx="5672203"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872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Marketing  strategy</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3686967"/>
              </p:ext>
            </p:extLst>
          </p:nvPr>
        </p:nvGraphicFramePr>
        <p:xfrm>
          <a:off x="457200" y="1600200"/>
          <a:ext cx="7620000" cy="2270760"/>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en-IN" sz="2800" dirty="0" smtClean="0"/>
                        <a:t>Advance Central</a:t>
                      </a:r>
                      <a:r>
                        <a:rPr lang="en-IN" sz="2800" baseline="0" dirty="0" smtClean="0"/>
                        <a:t> locking</a:t>
                      </a:r>
                      <a:endParaRPr lang="en-IN" sz="2800" dirty="0"/>
                    </a:p>
                  </a:txBody>
                  <a:tcPr/>
                </a:tc>
                <a:tc>
                  <a:txBody>
                    <a:bodyPr/>
                    <a:lstStyle/>
                    <a:p>
                      <a:r>
                        <a:rPr lang="en-IN" sz="2800" dirty="0" smtClean="0"/>
                        <a:t>Central locking</a:t>
                      </a:r>
                      <a:endParaRPr lang="en-IN" sz="2800" dirty="0"/>
                    </a:p>
                  </a:txBody>
                  <a:tcPr/>
                </a:tc>
              </a:tr>
              <a:tr h="370840">
                <a:tc>
                  <a:txBody>
                    <a:bodyPr/>
                    <a:lstStyle/>
                    <a:p>
                      <a:r>
                        <a:rPr lang="en-IN" dirty="0" smtClean="0"/>
                        <a:t>Protection from unwilling door opening</a:t>
                      </a:r>
                      <a:endParaRPr lang="en-IN" dirty="0"/>
                    </a:p>
                  </a:txBody>
                  <a:tcPr/>
                </a:tc>
                <a:tc>
                  <a:txBody>
                    <a:bodyPr/>
                    <a:lstStyle/>
                    <a:p>
                      <a:r>
                        <a:rPr lang="en-IN" dirty="0" smtClean="0"/>
                        <a:t>Can’t protect</a:t>
                      </a:r>
                      <a:r>
                        <a:rPr lang="en-IN" baseline="0" dirty="0" smtClean="0"/>
                        <a:t> from door opening (wire hanger)</a:t>
                      </a:r>
                      <a:endParaRPr lang="en-IN" dirty="0"/>
                    </a:p>
                  </a:txBody>
                  <a:tcPr/>
                </a:tc>
              </a:tr>
              <a:tr h="370840">
                <a:tc>
                  <a:txBody>
                    <a:bodyPr/>
                    <a:lstStyle/>
                    <a:p>
                      <a:r>
                        <a:rPr lang="en-IN" dirty="0" smtClean="0"/>
                        <a:t>Protection from unwilling unlocking</a:t>
                      </a:r>
                      <a:endParaRPr lang="en-IN" dirty="0"/>
                    </a:p>
                  </a:txBody>
                  <a:tcPr/>
                </a:tc>
                <a:tc>
                  <a:txBody>
                    <a:bodyPr/>
                    <a:lstStyle/>
                    <a:p>
                      <a:r>
                        <a:rPr lang="en-IN" dirty="0" smtClean="0"/>
                        <a:t>Vulnerable to unlocking</a:t>
                      </a:r>
                      <a:endParaRPr lang="en-IN" dirty="0"/>
                    </a:p>
                  </a:txBody>
                  <a:tcPr/>
                </a:tc>
              </a:tr>
              <a:tr h="370840">
                <a:tc>
                  <a:txBody>
                    <a:bodyPr/>
                    <a:lstStyle/>
                    <a:p>
                      <a:r>
                        <a:rPr lang="en-IN" dirty="0" smtClean="0"/>
                        <a:t>Protection from key lost </a:t>
                      </a:r>
                      <a:endParaRPr lang="en-IN" dirty="0"/>
                    </a:p>
                  </a:txBody>
                  <a:tcPr/>
                </a:tc>
                <a:tc>
                  <a:txBody>
                    <a:bodyPr/>
                    <a:lstStyle/>
                    <a:p>
                      <a:r>
                        <a:rPr lang="en-IN" dirty="0" smtClean="0"/>
                        <a:t>Vulnerable to key lost</a:t>
                      </a:r>
                      <a:endParaRPr lang="en-IN" dirty="0"/>
                    </a:p>
                  </a:txBody>
                  <a:tcPr/>
                </a:tc>
              </a:tr>
              <a:tr h="370840">
                <a:tc>
                  <a:txBody>
                    <a:bodyPr/>
                    <a:lstStyle/>
                    <a:p>
                      <a:r>
                        <a:rPr lang="en-IN" dirty="0" smtClean="0"/>
                        <a:t>Price</a:t>
                      </a:r>
                      <a:r>
                        <a:rPr lang="en-IN" baseline="0" dirty="0" smtClean="0"/>
                        <a:t> is almost equal to central locking </a:t>
                      </a:r>
                      <a:endParaRPr lang="en-IN" dirty="0"/>
                    </a:p>
                  </a:txBody>
                  <a:tcPr/>
                </a:tc>
                <a:tc>
                  <a:txBody>
                    <a:bodyPr/>
                    <a:lstStyle/>
                    <a:p>
                      <a:endParaRPr lang="en-IN" dirty="0"/>
                    </a:p>
                  </a:txBody>
                  <a:tcPr/>
                </a:tc>
              </a:tr>
            </a:tbl>
          </a:graphicData>
        </a:graphic>
      </p:graphicFrame>
      <p:sp>
        <p:nvSpPr>
          <p:cNvPr id="4" name="Slide Number Placeholder 3"/>
          <p:cNvSpPr>
            <a:spLocks noGrp="1"/>
          </p:cNvSpPr>
          <p:nvPr>
            <p:ph type="sldNum" sz="quarter" idx="12"/>
          </p:nvPr>
        </p:nvSpPr>
        <p:spPr/>
        <p:txBody>
          <a:bodyPr/>
          <a:lstStyle/>
          <a:p>
            <a:fld id="{A9E02C4F-3717-412D-8E52-02C15D75F38D}" type="slidenum">
              <a:rPr lang="en-US" smtClean="0"/>
              <a:t>7</a:t>
            </a:fld>
            <a:endParaRPr lang="en-US" dirty="0"/>
          </a:p>
        </p:txBody>
      </p:sp>
    </p:spTree>
    <p:extLst>
      <p:ext uri="{BB962C8B-B14F-4D97-AF65-F5344CB8AC3E}">
        <p14:creationId xmlns:p14="http://schemas.microsoft.com/office/powerpoint/2010/main" val="297516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Viability of the  product</a:t>
            </a:r>
            <a:endParaRPr lang="en-IN" dirty="0"/>
          </a:p>
        </p:txBody>
      </p:sp>
      <p:sp>
        <p:nvSpPr>
          <p:cNvPr id="3" name="Content Placeholder 2"/>
          <p:cNvSpPr>
            <a:spLocks noGrp="1"/>
          </p:cNvSpPr>
          <p:nvPr>
            <p:ph idx="1"/>
          </p:nvPr>
        </p:nvSpPr>
        <p:spPr/>
        <p:txBody>
          <a:bodyPr/>
          <a:lstStyle/>
          <a:p>
            <a:r>
              <a:rPr lang="en-IN" dirty="0" smtClean="0"/>
              <a:t>The product is equally viable as compared to central locking system.</a:t>
            </a:r>
          </a:p>
          <a:p>
            <a:r>
              <a:rPr lang="en-IN" dirty="0" smtClean="0"/>
              <a:t>Software cost is complemented by the reduced hardware cost.</a:t>
            </a:r>
          </a:p>
          <a:p>
            <a:r>
              <a:rPr lang="en-IN" dirty="0" smtClean="0"/>
              <a:t>There is a 14% hike in cost as compared to central locking</a:t>
            </a:r>
          </a:p>
          <a:p>
            <a:r>
              <a:rPr lang="en-IN" dirty="0" smtClean="0"/>
              <a:t>(3990+14%)=  </a:t>
            </a:r>
            <a:r>
              <a:rPr lang="en-IN" dirty="0" err="1" smtClean="0"/>
              <a:t>Rs</a:t>
            </a:r>
            <a:r>
              <a:rPr lang="en-IN" dirty="0" smtClean="0"/>
              <a:t>. 4550</a:t>
            </a:r>
          </a:p>
          <a:p>
            <a:endParaRPr lang="en-IN" dirty="0" smtClean="0"/>
          </a:p>
          <a:p>
            <a:endParaRPr lang="en-IN" dirty="0"/>
          </a:p>
        </p:txBody>
      </p:sp>
      <p:sp>
        <p:nvSpPr>
          <p:cNvPr id="4" name="Slide Number Placeholder 3"/>
          <p:cNvSpPr>
            <a:spLocks noGrp="1"/>
          </p:cNvSpPr>
          <p:nvPr>
            <p:ph type="sldNum" sz="quarter" idx="12"/>
          </p:nvPr>
        </p:nvSpPr>
        <p:spPr/>
        <p:txBody>
          <a:bodyPr/>
          <a:lstStyle/>
          <a:p>
            <a:fld id="{A9E02C4F-3717-412D-8E52-02C15D75F38D}" type="slidenum">
              <a:rPr lang="en-US" smtClean="0"/>
              <a:t>8</a:t>
            </a:fld>
            <a:endParaRPr lang="en-US" dirty="0"/>
          </a:p>
        </p:txBody>
      </p:sp>
    </p:spTree>
    <p:extLst>
      <p:ext uri="{BB962C8B-B14F-4D97-AF65-F5344CB8AC3E}">
        <p14:creationId xmlns:p14="http://schemas.microsoft.com/office/powerpoint/2010/main" val="235347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1828800"/>
            <a:ext cx="4397358" cy="923330"/>
          </a:xfrm>
          <a:prstGeom prst="rect">
            <a:avLst/>
          </a:prstGeom>
          <a:noFill/>
        </p:spPr>
        <p:txBody>
          <a:bodyPr wrap="none" lIns="91440" tIns="45720" rIns="91440" bIns="45720">
            <a:spAutoFit/>
          </a:bodyPr>
          <a:lstStyle/>
          <a:p>
            <a:pPr algn="ctr"/>
            <a:r>
              <a:rPr lang="en-US" sz="5400" b="1" i="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THANK YOU</a:t>
            </a:r>
            <a:endParaRPr lang="en-US" sz="5400" b="1" i="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ndParaRPr>
          </a:p>
        </p:txBody>
      </p:sp>
      <p:sp>
        <p:nvSpPr>
          <p:cNvPr id="2" name="Slide Number Placeholder 1"/>
          <p:cNvSpPr>
            <a:spLocks noGrp="1"/>
          </p:cNvSpPr>
          <p:nvPr>
            <p:ph type="sldNum" sz="quarter" idx="12"/>
          </p:nvPr>
        </p:nvSpPr>
        <p:spPr/>
        <p:txBody>
          <a:bodyPr/>
          <a:lstStyle/>
          <a:p>
            <a:fld id="{A9E02C4F-3717-412D-8E52-02C15D75F38D}" type="slidenum">
              <a:rPr lang="en-US" smtClean="0"/>
              <a:t>9</a:t>
            </a:fld>
            <a:endParaRPr lang="en-US" dirty="0"/>
          </a:p>
        </p:txBody>
      </p:sp>
    </p:spTree>
    <p:extLst>
      <p:ext uri="{BB962C8B-B14F-4D97-AF65-F5344CB8AC3E}">
        <p14:creationId xmlns:p14="http://schemas.microsoft.com/office/powerpoint/2010/main" val="314001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594</TotalTime>
  <Words>314</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Advanced central locking </vt:lpstr>
      <vt:lpstr>What is the need? </vt:lpstr>
      <vt:lpstr>How thieves  attack the car</vt:lpstr>
      <vt:lpstr>PowerPoint Presentation</vt:lpstr>
      <vt:lpstr>How the product work</vt:lpstr>
      <vt:lpstr>PowerPoint Presentation</vt:lpstr>
      <vt:lpstr>Marketing  strategy</vt:lpstr>
      <vt:lpstr>Viability of the  product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THEFT PARKING SYSTEM</dc:title>
  <dc:creator>Nirmit</dc:creator>
  <cp:lastModifiedBy>Nirmit Jain</cp:lastModifiedBy>
  <cp:revision>46</cp:revision>
  <dcterms:created xsi:type="dcterms:W3CDTF">2015-09-05T07:10:45Z</dcterms:created>
  <dcterms:modified xsi:type="dcterms:W3CDTF">2016-03-10T06:01:11Z</dcterms:modified>
</cp:coreProperties>
</file>